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0058400" cy="7772400"/>
  <p:notesSz cx="9236075" cy="6950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6DA2"/>
    <a:srgbClr val="B084A7"/>
    <a:srgbClr val="5BA88E"/>
    <a:srgbClr val="DEA2B1"/>
    <a:srgbClr val="87C6CD"/>
    <a:srgbClr val="F0E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Black" userId="4de22135-7095-403e-8174-c3c48a9c85bd" providerId="ADAL" clId="{2032EC6A-46B4-4EF3-9A88-362E0486F416}"/>
    <pc:docChg chg="undo custSel addSld modSld">
      <pc:chgData name="John Black" userId="4de22135-7095-403e-8174-c3c48a9c85bd" providerId="ADAL" clId="{2032EC6A-46B4-4EF3-9A88-362E0486F416}" dt="2026-02-17T19:36:36.775" v="184" actId="22"/>
      <pc:docMkLst>
        <pc:docMk/>
      </pc:docMkLst>
      <pc:sldChg chg="addSp delSp modSp new mod">
        <pc:chgData name="John Black" userId="4de22135-7095-403e-8174-c3c48a9c85bd" providerId="ADAL" clId="{2032EC6A-46B4-4EF3-9A88-362E0486F416}" dt="2026-02-16T19:31:21.894" v="171" actId="21"/>
        <pc:sldMkLst>
          <pc:docMk/>
          <pc:sldMk cId="4200393837" sldId="258"/>
        </pc:sldMkLst>
        <pc:spChg chg="add del mod">
          <ac:chgData name="John Black" userId="4de22135-7095-403e-8174-c3c48a9c85bd" providerId="ADAL" clId="{2032EC6A-46B4-4EF3-9A88-362E0486F416}" dt="2026-02-16T19:22:51.731" v="62" actId="21"/>
          <ac:spMkLst>
            <pc:docMk/>
            <pc:sldMk cId="4200393837" sldId="258"/>
            <ac:spMk id="13" creationId="{09BDB5ED-E1D5-6B4A-7CE8-6A22855967E3}"/>
          </ac:spMkLst>
        </pc:spChg>
        <pc:spChg chg="add del mod">
          <ac:chgData name="John Black" userId="4de22135-7095-403e-8174-c3c48a9c85bd" providerId="ADAL" clId="{2032EC6A-46B4-4EF3-9A88-362E0486F416}" dt="2026-02-16T19:23:01.625" v="64" actId="21"/>
          <ac:spMkLst>
            <pc:docMk/>
            <pc:sldMk cId="4200393837" sldId="258"/>
            <ac:spMk id="15" creationId="{F27D5380-D962-402B-CA4E-3B8F55F2C031}"/>
          </ac:spMkLst>
        </pc:spChg>
        <pc:spChg chg="add del mod">
          <ac:chgData name="John Black" userId="4de22135-7095-403e-8174-c3c48a9c85bd" providerId="ADAL" clId="{2032EC6A-46B4-4EF3-9A88-362E0486F416}" dt="2026-02-16T19:27:53.467" v="108" actId="21"/>
          <ac:spMkLst>
            <pc:docMk/>
            <pc:sldMk cId="4200393837" sldId="258"/>
            <ac:spMk id="17" creationId="{80BD4A65-321F-8AAD-ADDE-EB84496704DA}"/>
          </ac:spMkLst>
        </pc:spChg>
        <pc:spChg chg="add del mod">
          <ac:chgData name="John Black" userId="4de22135-7095-403e-8174-c3c48a9c85bd" providerId="ADAL" clId="{2032EC6A-46B4-4EF3-9A88-362E0486F416}" dt="2026-02-16T19:30:00.323" v="148" actId="21"/>
          <ac:spMkLst>
            <pc:docMk/>
            <pc:sldMk cId="4200393837" sldId="258"/>
            <ac:spMk id="19" creationId="{AC7F7ADF-9206-91D9-6DA4-E8603ECF579E}"/>
          </ac:spMkLst>
        </pc:spChg>
        <pc:spChg chg="add del mod">
          <ac:chgData name="John Black" userId="4de22135-7095-403e-8174-c3c48a9c85bd" providerId="ADAL" clId="{2032EC6A-46B4-4EF3-9A88-362E0486F416}" dt="2026-02-16T19:30:36.940" v="158" actId="21"/>
          <ac:spMkLst>
            <pc:docMk/>
            <pc:sldMk cId="4200393837" sldId="258"/>
            <ac:spMk id="21" creationId="{A42C8F6F-01B6-ADE0-96B5-21321096B930}"/>
          </ac:spMkLst>
        </pc:spChg>
        <pc:spChg chg="add del mod">
          <ac:chgData name="John Black" userId="4de22135-7095-403e-8174-c3c48a9c85bd" providerId="ADAL" clId="{2032EC6A-46B4-4EF3-9A88-362E0486F416}" dt="2026-02-16T19:31:21.894" v="171" actId="21"/>
          <ac:spMkLst>
            <pc:docMk/>
            <pc:sldMk cId="4200393837" sldId="258"/>
            <ac:spMk id="23" creationId="{FDA42CF7-FC9E-6B1A-122D-8472DE2B42DE}"/>
          </ac:spMkLst>
        </pc:spChg>
        <pc:picChg chg="add mod">
          <ac:chgData name="John Black" userId="4de22135-7095-403e-8174-c3c48a9c85bd" providerId="ADAL" clId="{2032EC6A-46B4-4EF3-9A88-362E0486F416}" dt="2026-02-16T19:19:00.108" v="14" actId="1076"/>
          <ac:picMkLst>
            <pc:docMk/>
            <pc:sldMk cId="4200393837" sldId="258"/>
            <ac:picMk id="3" creationId="{CA482B17-BF50-65C4-80A0-BBF31187333D}"/>
          </ac:picMkLst>
        </pc:picChg>
        <pc:picChg chg="add mod">
          <ac:chgData name="John Black" userId="4de22135-7095-403e-8174-c3c48a9c85bd" providerId="ADAL" clId="{2032EC6A-46B4-4EF3-9A88-362E0486F416}" dt="2026-02-16T19:18:06.390" v="4" actId="1076"/>
          <ac:picMkLst>
            <pc:docMk/>
            <pc:sldMk cId="4200393837" sldId="258"/>
            <ac:picMk id="5" creationId="{534979FE-52C7-E160-C407-A35FFE14632A}"/>
          </ac:picMkLst>
        </pc:picChg>
        <pc:picChg chg="add del mod modCrop">
          <ac:chgData name="John Black" userId="4de22135-7095-403e-8174-c3c48a9c85bd" providerId="ADAL" clId="{2032EC6A-46B4-4EF3-9A88-362E0486F416}" dt="2026-02-16T19:23:01.625" v="64" actId="21"/>
          <ac:picMkLst>
            <pc:docMk/>
            <pc:sldMk cId="4200393837" sldId="258"/>
            <ac:picMk id="6" creationId="{BBFBAFBA-F157-5CBD-B9C6-6838E06093BB}"/>
          </ac:picMkLst>
        </pc:picChg>
        <pc:picChg chg="add del mod modCrop">
          <ac:chgData name="John Black" userId="4de22135-7095-403e-8174-c3c48a9c85bd" providerId="ADAL" clId="{2032EC6A-46B4-4EF3-9A88-362E0486F416}" dt="2026-02-16T19:27:53.467" v="108" actId="21"/>
          <ac:picMkLst>
            <pc:docMk/>
            <pc:sldMk cId="4200393837" sldId="258"/>
            <ac:picMk id="7" creationId="{A9C4679F-78FE-6655-D278-FBF4B20E4120}"/>
          </ac:picMkLst>
        </pc:picChg>
        <pc:picChg chg="add del mod modCrop">
          <ac:chgData name="John Black" userId="4de22135-7095-403e-8174-c3c48a9c85bd" providerId="ADAL" clId="{2032EC6A-46B4-4EF3-9A88-362E0486F416}" dt="2026-02-16T19:30:36.940" v="158" actId="21"/>
          <ac:picMkLst>
            <pc:docMk/>
            <pc:sldMk cId="4200393837" sldId="258"/>
            <ac:picMk id="8" creationId="{E5B6776F-8152-2482-5021-8AB9B34054E1}"/>
          </ac:picMkLst>
        </pc:picChg>
        <pc:picChg chg="add del mod modCrop">
          <ac:chgData name="John Black" userId="4de22135-7095-403e-8174-c3c48a9c85bd" providerId="ADAL" clId="{2032EC6A-46B4-4EF3-9A88-362E0486F416}" dt="2026-02-16T19:31:21.894" v="171" actId="21"/>
          <ac:picMkLst>
            <pc:docMk/>
            <pc:sldMk cId="4200393837" sldId="258"/>
            <ac:picMk id="9" creationId="{865CA282-B62A-911F-96E4-94C8F7DD1D0E}"/>
          </ac:picMkLst>
        </pc:picChg>
        <pc:picChg chg="add del mod modCrop">
          <ac:chgData name="John Black" userId="4de22135-7095-403e-8174-c3c48a9c85bd" providerId="ADAL" clId="{2032EC6A-46B4-4EF3-9A88-362E0486F416}" dt="2026-02-16T19:30:00.323" v="148" actId="21"/>
          <ac:picMkLst>
            <pc:docMk/>
            <pc:sldMk cId="4200393837" sldId="258"/>
            <ac:picMk id="10" creationId="{E400F029-3AE9-0D85-63BA-0D20B99FC966}"/>
          </ac:picMkLst>
        </pc:picChg>
        <pc:picChg chg="add del mod modCrop">
          <ac:chgData name="John Black" userId="4de22135-7095-403e-8174-c3c48a9c85bd" providerId="ADAL" clId="{2032EC6A-46B4-4EF3-9A88-362E0486F416}" dt="2026-02-16T19:22:51.731" v="62" actId="21"/>
          <ac:picMkLst>
            <pc:docMk/>
            <pc:sldMk cId="4200393837" sldId="258"/>
            <ac:picMk id="11" creationId="{180219C5-1845-EB3F-819A-5CB0B7F331BE}"/>
          </ac:picMkLst>
        </pc:picChg>
      </pc:sldChg>
      <pc:sldChg chg="addSp delSp modSp new mod">
        <pc:chgData name="John Black" userId="4de22135-7095-403e-8174-c3c48a9c85bd" providerId="ADAL" clId="{2032EC6A-46B4-4EF3-9A88-362E0486F416}" dt="2026-02-16T19:33:43.703" v="181" actId="1076"/>
        <pc:sldMkLst>
          <pc:docMk/>
          <pc:sldMk cId="1532421110" sldId="259"/>
        </pc:sldMkLst>
        <pc:spChg chg="add del mod">
          <ac:chgData name="John Black" userId="4de22135-7095-403e-8174-c3c48a9c85bd" providerId="ADAL" clId="{2032EC6A-46B4-4EF3-9A88-362E0486F416}" dt="2026-02-16T19:26:44.526" v="103" actId="478"/>
          <ac:spMkLst>
            <pc:docMk/>
            <pc:sldMk cId="1532421110" sldId="259"/>
            <ac:spMk id="3" creationId="{841E828B-EB32-3E41-76E5-22C8B4E7643A}"/>
          </ac:spMkLst>
        </pc:spChg>
        <pc:spChg chg="add mod topLvl">
          <ac:chgData name="John Black" userId="4de22135-7095-403e-8174-c3c48a9c85bd" providerId="ADAL" clId="{2032EC6A-46B4-4EF3-9A88-362E0486F416}" dt="2026-02-16T19:33:43.703" v="181" actId="1076"/>
          <ac:spMkLst>
            <pc:docMk/>
            <pc:sldMk cId="1532421110" sldId="259"/>
            <ac:spMk id="5" creationId="{CA8E4E2E-5BE0-23B4-E36D-255339928938}"/>
          </ac:spMkLst>
        </pc:spChg>
        <pc:spChg chg="mod topLvl">
          <ac:chgData name="John Black" userId="4de22135-7095-403e-8174-c3c48a9c85bd" providerId="ADAL" clId="{2032EC6A-46B4-4EF3-9A88-362E0486F416}" dt="2026-02-16T19:29:13.509" v="137" actId="1076"/>
          <ac:spMkLst>
            <pc:docMk/>
            <pc:sldMk cId="1532421110" sldId="259"/>
            <ac:spMk id="8" creationId="{F85F3981-2079-0DAF-3FAA-4F92ACE20490}"/>
          </ac:spMkLst>
        </pc:spChg>
        <pc:spChg chg="del mod topLvl">
          <ac:chgData name="John Black" userId="4de22135-7095-403e-8174-c3c48a9c85bd" providerId="ADAL" clId="{2032EC6A-46B4-4EF3-9A88-362E0486F416}" dt="2026-02-16T19:28:57.635" v="131" actId="478"/>
          <ac:spMkLst>
            <pc:docMk/>
            <pc:sldMk cId="1532421110" sldId="259"/>
            <ac:spMk id="9" creationId="{AD5FDB88-EBCA-2200-62E0-27C5932325B9}"/>
          </ac:spMkLst>
        </pc:spChg>
        <pc:spChg chg="mod topLvl">
          <ac:chgData name="John Black" userId="4de22135-7095-403e-8174-c3c48a9c85bd" providerId="ADAL" clId="{2032EC6A-46B4-4EF3-9A88-362E0486F416}" dt="2026-02-16T19:29:43.762" v="144" actId="207"/>
          <ac:spMkLst>
            <pc:docMk/>
            <pc:sldMk cId="1532421110" sldId="259"/>
            <ac:spMk id="12" creationId="{FF7DB51A-46D0-FDF4-B52B-D1331771CF4C}"/>
          </ac:spMkLst>
        </pc:spChg>
        <pc:spChg chg="add del mod ord topLvl">
          <ac:chgData name="John Black" userId="4de22135-7095-403e-8174-c3c48a9c85bd" providerId="ADAL" clId="{2032EC6A-46B4-4EF3-9A88-362E0486F416}" dt="2026-02-16T19:28:46.274" v="127"/>
          <ac:spMkLst>
            <pc:docMk/>
            <pc:sldMk cId="1532421110" sldId="259"/>
            <ac:spMk id="13" creationId="{09BDB5ED-E1D5-6B4A-7CE8-6A22855967E3}"/>
          </ac:spMkLst>
        </pc:spChg>
        <pc:spChg chg="del mod topLvl">
          <ac:chgData name="John Black" userId="4de22135-7095-403e-8174-c3c48a9c85bd" providerId="ADAL" clId="{2032EC6A-46B4-4EF3-9A88-362E0486F416}" dt="2026-02-16T19:29:20.836" v="140" actId="478"/>
          <ac:spMkLst>
            <pc:docMk/>
            <pc:sldMk cId="1532421110" sldId="259"/>
            <ac:spMk id="14" creationId="{9C291EED-1299-450F-0FB6-A8539FF676F9}"/>
          </ac:spMkLst>
        </pc:spChg>
        <pc:spChg chg="add mod">
          <ac:chgData name="John Black" userId="4de22135-7095-403e-8174-c3c48a9c85bd" providerId="ADAL" clId="{2032EC6A-46B4-4EF3-9A88-362E0486F416}" dt="2026-02-16T19:30:19.051" v="154" actId="207"/>
          <ac:spMkLst>
            <pc:docMk/>
            <pc:sldMk cId="1532421110" sldId="259"/>
            <ac:spMk id="16" creationId="{F096DBA9-9560-C6DA-4920-84C1A503FB9F}"/>
          </ac:spMkLst>
        </pc:spChg>
        <pc:spChg chg="add del mod">
          <ac:chgData name="John Black" userId="4de22135-7095-403e-8174-c3c48a9c85bd" providerId="ADAL" clId="{2032EC6A-46B4-4EF3-9A88-362E0486F416}" dt="2026-02-16T19:28:19.118" v="116"/>
          <ac:spMkLst>
            <pc:docMk/>
            <pc:sldMk cId="1532421110" sldId="259"/>
            <ac:spMk id="17" creationId="{80BD4A65-321F-8AAD-ADDE-EB84496704DA}"/>
          </ac:spMkLst>
        </pc:spChg>
        <pc:spChg chg="add del mod">
          <ac:chgData name="John Black" userId="4de22135-7095-403e-8174-c3c48a9c85bd" providerId="ADAL" clId="{2032EC6A-46B4-4EF3-9A88-362E0486F416}" dt="2026-02-16T19:30:19.570" v="156"/>
          <ac:spMkLst>
            <pc:docMk/>
            <pc:sldMk cId="1532421110" sldId="259"/>
            <ac:spMk id="19" creationId="{AC7F7ADF-9206-91D9-6DA4-E8603ECF579E}"/>
          </ac:spMkLst>
        </pc:spChg>
        <pc:spChg chg="add del mod">
          <ac:chgData name="John Black" userId="4de22135-7095-403e-8174-c3c48a9c85bd" providerId="ADAL" clId="{2032EC6A-46B4-4EF3-9A88-362E0486F416}" dt="2026-02-16T19:30:58.843" v="168"/>
          <ac:spMkLst>
            <pc:docMk/>
            <pc:sldMk cId="1532421110" sldId="259"/>
            <ac:spMk id="21" creationId="{A42C8F6F-01B6-ADE0-96B5-21321096B930}"/>
          </ac:spMkLst>
        </pc:spChg>
        <pc:spChg chg="add mod">
          <ac:chgData name="John Black" userId="4de22135-7095-403e-8174-c3c48a9c85bd" providerId="ADAL" clId="{2032EC6A-46B4-4EF3-9A88-362E0486F416}" dt="2026-02-16T19:30:56.294" v="165" actId="207"/>
          <ac:spMkLst>
            <pc:docMk/>
            <pc:sldMk cId="1532421110" sldId="259"/>
            <ac:spMk id="22" creationId="{95F80356-B1EA-0F25-28D9-6FB7E55CD4A6}"/>
          </ac:spMkLst>
        </pc:spChg>
        <pc:spChg chg="add mod">
          <ac:chgData name="John Black" userId="4de22135-7095-403e-8174-c3c48a9c85bd" providerId="ADAL" clId="{2032EC6A-46B4-4EF3-9A88-362E0486F416}" dt="2026-02-16T19:31:42.622" v="179" actId="207"/>
          <ac:spMkLst>
            <pc:docMk/>
            <pc:sldMk cId="1532421110" sldId="259"/>
            <ac:spMk id="23" creationId="{5FC4F1BE-CF95-14C2-1C7E-1CC4076CD7D3}"/>
          </ac:spMkLst>
        </pc:spChg>
        <pc:spChg chg="add del mod">
          <ac:chgData name="John Black" userId="4de22135-7095-403e-8174-c3c48a9c85bd" providerId="ADAL" clId="{2032EC6A-46B4-4EF3-9A88-362E0486F416}" dt="2026-02-16T19:31:32.560" v="177"/>
          <ac:spMkLst>
            <pc:docMk/>
            <pc:sldMk cId="1532421110" sldId="259"/>
            <ac:spMk id="25" creationId="{FDA42CF7-FC9E-6B1A-122D-8472DE2B42DE}"/>
          </ac:spMkLst>
        </pc:spChg>
        <pc:grpChg chg="add del mod">
          <ac:chgData name="John Black" userId="4de22135-7095-403e-8174-c3c48a9c85bd" providerId="ADAL" clId="{2032EC6A-46B4-4EF3-9A88-362E0486F416}" dt="2026-02-16T19:28:18.789" v="114" actId="165"/>
          <ac:grpSpMkLst>
            <pc:docMk/>
            <pc:sldMk cId="1532421110" sldId="259"/>
            <ac:grpSpMk id="6" creationId="{AFCEC8B6-D3CC-34D3-5E05-572FE7E1F76A}"/>
          </ac:grpSpMkLst>
        </pc:grpChg>
        <pc:grpChg chg="add del mod">
          <ac:chgData name="John Black" userId="4de22135-7095-403e-8174-c3c48a9c85bd" providerId="ADAL" clId="{2032EC6A-46B4-4EF3-9A88-362E0486F416}" dt="2026-02-16T19:28:57.635" v="131" actId="478"/>
          <ac:grpSpMkLst>
            <pc:docMk/>
            <pc:sldMk cId="1532421110" sldId="259"/>
            <ac:grpSpMk id="7" creationId="{5D222402-82C0-FB88-A6EF-524873F1CA66}"/>
          </ac:grpSpMkLst>
        </pc:grpChg>
        <pc:grpChg chg="add del mod">
          <ac:chgData name="John Black" userId="4de22135-7095-403e-8174-c3c48a9c85bd" providerId="ADAL" clId="{2032EC6A-46B4-4EF3-9A88-362E0486F416}" dt="2026-02-16T19:29:20.836" v="140" actId="478"/>
          <ac:grpSpMkLst>
            <pc:docMk/>
            <pc:sldMk cId="1532421110" sldId="259"/>
            <ac:grpSpMk id="10" creationId="{A7796331-68D4-3528-1EC9-9270E6295028}"/>
          </ac:grpSpMkLst>
        </pc:grpChg>
        <pc:picChg chg="add del mod">
          <ac:chgData name="John Black" userId="4de22135-7095-403e-8174-c3c48a9c85bd" providerId="ADAL" clId="{2032EC6A-46B4-4EF3-9A88-362E0486F416}" dt="2026-02-16T19:31:47.368" v="180" actId="478"/>
          <ac:picMkLst>
            <pc:docMk/>
            <pc:sldMk cId="1532421110" sldId="259"/>
            <ac:picMk id="2" creationId="{A05350D8-6715-7F71-419A-1072043E3D76}"/>
          </ac:picMkLst>
        </pc:picChg>
        <pc:picChg chg="add del mod">
          <ac:chgData name="John Black" userId="4de22135-7095-403e-8174-c3c48a9c85bd" providerId="ADAL" clId="{2032EC6A-46B4-4EF3-9A88-362E0486F416}" dt="2026-02-16T19:23:44.437" v="72" actId="478"/>
          <ac:picMkLst>
            <pc:docMk/>
            <pc:sldMk cId="1532421110" sldId="259"/>
            <ac:picMk id="4" creationId="{269484F4-33FA-64C5-F628-DEAF9400CB38}"/>
          </ac:picMkLst>
        </pc:picChg>
        <pc:picChg chg="add del mod">
          <ac:chgData name="John Black" userId="4de22135-7095-403e-8174-c3c48a9c85bd" providerId="ADAL" clId="{2032EC6A-46B4-4EF3-9A88-362E0486F416}" dt="2026-02-16T19:31:47.368" v="180" actId="478"/>
          <ac:picMkLst>
            <pc:docMk/>
            <pc:sldMk cId="1532421110" sldId="259"/>
            <ac:picMk id="11" creationId="{180219C5-1845-EB3F-819A-5CB0B7F331BE}"/>
          </ac:picMkLst>
        </pc:picChg>
        <pc:picChg chg="add del mod">
          <ac:chgData name="John Black" userId="4de22135-7095-403e-8174-c3c48a9c85bd" providerId="ADAL" clId="{2032EC6A-46B4-4EF3-9A88-362E0486F416}" dt="2026-02-16T19:29:46.057" v="145" actId="478"/>
          <ac:picMkLst>
            <pc:docMk/>
            <pc:sldMk cId="1532421110" sldId="259"/>
            <ac:picMk id="15" creationId="{A9C4679F-78FE-6655-D278-FBF4B20E4120}"/>
          </ac:picMkLst>
        </pc:picChg>
        <pc:picChg chg="add del mod">
          <ac:chgData name="John Black" userId="4de22135-7095-403e-8174-c3c48a9c85bd" providerId="ADAL" clId="{2032EC6A-46B4-4EF3-9A88-362E0486F416}" dt="2026-02-16T19:31:47.368" v="180" actId="478"/>
          <ac:picMkLst>
            <pc:docMk/>
            <pc:sldMk cId="1532421110" sldId="259"/>
            <ac:picMk id="18" creationId="{E400F029-3AE9-0D85-63BA-0D20B99FC966}"/>
          </ac:picMkLst>
        </pc:picChg>
        <pc:picChg chg="add del mod">
          <ac:chgData name="John Black" userId="4de22135-7095-403e-8174-c3c48a9c85bd" providerId="ADAL" clId="{2032EC6A-46B4-4EF3-9A88-362E0486F416}" dt="2026-02-16T19:30:58.842" v="166" actId="478"/>
          <ac:picMkLst>
            <pc:docMk/>
            <pc:sldMk cId="1532421110" sldId="259"/>
            <ac:picMk id="20" creationId="{E5B6776F-8152-2482-5021-8AB9B34054E1}"/>
          </ac:picMkLst>
        </pc:picChg>
        <pc:picChg chg="add del mod">
          <ac:chgData name="John Black" userId="4de22135-7095-403e-8174-c3c48a9c85bd" providerId="ADAL" clId="{2032EC6A-46B4-4EF3-9A88-362E0486F416}" dt="2026-02-16T19:31:47.368" v="180" actId="478"/>
          <ac:picMkLst>
            <pc:docMk/>
            <pc:sldMk cId="1532421110" sldId="259"/>
            <ac:picMk id="24" creationId="{865CA282-B62A-911F-96E4-94C8F7DD1D0E}"/>
          </ac:picMkLst>
        </pc:picChg>
      </pc:sldChg>
      <pc:sldChg chg="addSp modSp new mod">
        <pc:chgData name="John Black" userId="4de22135-7095-403e-8174-c3c48a9c85bd" providerId="ADAL" clId="{2032EC6A-46B4-4EF3-9A88-362E0486F416}" dt="2026-02-17T19:33:08.057" v="182" actId="22"/>
        <pc:sldMkLst>
          <pc:docMk/>
          <pc:sldMk cId="3202726124" sldId="260"/>
        </pc:sldMkLst>
        <pc:spChg chg="add mod">
          <ac:chgData name="John Black" userId="4de22135-7095-403e-8174-c3c48a9c85bd" providerId="ADAL" clId="{2032EC6A-46B4-4EF3-9A88-362E0486F416}" dt="2026-02-16T19:23:06.010" v="66"/>
          <ac:spMkLst>
            <pc:docMk/>
            <pc:sldMk cId="3202726124" sldId="260"/>
            <ac:spMk id="15" creationId="{F27D5380-D962-402B-CA4E-3B8F55F2C031}"/>
          </ac:spMkLst>
        </pc:spChg>
        <pc:picChg chg="add">
          <ac:chgData name="John Black" userId="4de22135-7095-403e-8174-c3c48a9c85bd" providerId="ADAL" clId="{2032EC6A-46B4-4EF3-9A88-362E0486F416}" dt="2026-02-17T19:33:08.057" v="182" actId="22"/>
          <ac:picMkLst>
            <pc:docMk/>
            <pc:sldMk cId="3202726124" sldId="260"/>
            <ac:picMk id="3" creationId="{98EFAC50-6EA4-F469-4361-A24976494D74}"/>
          </ac:picMkLst>
        </pc:picChg>
        <pc:picChg chg="add mod">
          <ac:chgData name="John Black" userId="4de22135-7095-403e-8174-c3c48a9c85bd" providerId="ADAL" clId="{2032EC6A-46B4-4EF3-9A88-362E0486F416}" dt="2026-02-16T19:23:06.010" v="66"/>
          <ac:picMkLst>
            <pc:docMk/>
            <pc:sldMk cId="3202726124" sldId="260"/>
            <ac:picMk id="6" creationId="{BBFBAFBA-F157-5CBD-B9C6-6838E06093BB}"/>
          </ac:picMkLst>
        </pc:picChg>
      </pc:sldChg>
      <pc:sldChg chg="addSp new mod">
        <pc:chgData name="John Black" userId="4de22135-7095-403e-8174-c3c48a9c85bd" providerId="ADAL" clId="{2032EC6A-46B4-4EF3-9A88-362E0486F416}" dt="2026-02-17T19:36:36.775" v="184" actId="22"/>
        <pc:sldMkLst>
          <pc:docMk/>
          <pc:sldMk cId="3079646040" sldId="261"/>
        </pc:sldMkLst>
        <pc:picChg chg="add">
          <ac:chgData name="John Black" userId="4de22135-7095-403e-8174-c3c48a9c85bd" providerId="ADAL" clId="{2032EC6A-46B4-4EF3-9A88-362E0486F416}" dt="2026-02-17T19:36:36.775" v="184" actId="22"/>
          <ac:picMkLst>
            <pc:docMk/>
            <pc:sldMk cId="3079646040" sldId="261"/>
            <ac:picMk id="3" creationId="{917E0AE2-8350-2CBD-3EA1-461310CDE7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3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0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F4FD0-BA10-44A8-A5D9-9312CB9B7A5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54496-E19C-4099-A6F7-3E9CB9586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0AD926-3D65-2FF2-78FE-BA47DB330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5709" r="5185" b="15894"/>
          <a:stretch>
            <a:fillRect/>
          </a:stretch>
        </p:blipFill>
        <p:spPr>
          <a:xfrm>
            <a:off x="571500" y="656501"/>
            <a:ext cx="27432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D56BEC-C08C-9292-3862-6D39F1FD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9" t="5305" r="4074" b="15003"/>
          <a:stretch>
            <a:fillRect/>
          </a:stretch>
        </p:blipFill>
        <p:spPr>
          <a:xfrm>
            <a:off x="571500" y="4209395"/>
            <a:ext cx="2743200" cy="274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763E74-5046-B255-A2D3-DCEEBB27B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1" t="5546" r="4073" b="15085"/>
          <a:stretch>
            <a:fillRect/>
          </a:stretch>
        </p:blipFill>
        <p:spPr>
          <a:xfrm>
            <a:off x="3657600" y="650845"/>
            <a:ext cx="2743200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9F1014-8F2B-AD47-2EA8-217F3F046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0" t="5143" r="4444" b="15488"/>
          <a:stretch>
            <a:fillRect/>
          </a:stretch>
        </p:blipFill>
        <p:spPr>
          <a:xfrm>
            <a:off x="3657600" y="4226257"/>
            <a:ext cx="2743200" cy="27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55E6E8-EC79-3373-6659-8DA739C7E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1" t="5790" r="4260" b="15326"/>
          <a:stretch>
            <a:fillRect/>
          </a:stretch>
        </p:blipFill>
        <p:spPr>
          <a:xfrm>
            <a:off x="6743700" y="4226257"/>
            <a:ext cx="2743200" cy="27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6A300E-66E4-B0BB-6079-996A556903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" t="5585" r="3889" b="14884"/>
          <a:stretch>
            <a:fillRect/>
          </a:stretch>
        </p:blipFill>
        <p:spPr>
          <a:xfrm>
            <a:off x="6743700" y="65084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32718-8C88-B444-1D7A-C1AA0767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C6D27-0A6A-BF63-A0B1-E13FD8F3F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t="4648" r="4138" b="15776"/>
          <a:stretch>
            <a:fillRect/>
          </a:stretch>
        </p:blipFill>
        <p:spPr>
          <a:xfrm>
            <a:off x="571500" y="675885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F6986-CFCB-49CB-BD28-8AC9FB5C3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3" t="5331" r="4513" b="15380"/>
          <a:stretch>
            <a:fillRect/>
          </a:stretch>
        </p:blipFill>
        <p:spPr>
          <a:xfrm>
            <a:off x="571500" y="4234435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0C340-9CA3-8626-92CC-6E1549625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8" t="5737" r="4493" b="15395"/>
          <a:stretch>
            <a:fillRect/>
          </a:stretch>
        </p:blipFill>
        <p:spPr>
          <a:xfrm>
            <a:off x="3657600" y="675885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EC41F6-C4D2-6CB2-D3EA-4F39462DD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8" t="5374" r="4325" b="15177"/>
          <a:stretch>
            <a:fillRect/>
          </a:stretch>
        </p:blipFill>
        <p:spPr>
          <a:xfrm>
            <a:off x="3657599" y="4234435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C86F5-82FB-8E2C-33DA-C9A16E4D43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5" t="5665" r="4492" b="15178"/>
          <a:stretch>
            <a:fillRect/>
          </a:stretch>
        </p:blipFill>
        <p:spPr>
          <a:xfrm>
            <a:off x="6743699" y="675885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88322-7661-D02E-3ACC-E2414F8A7A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1" t="5519" r="4325" b="15322"/>
          <a:stretch>
            <a:fillRect/>
          </a:stretch>
        </p:blipFill>
        <p:spPr>
          <a:xfrm>
            <a:off x="6743699" y="4234435"/>
            <a:ext cx="27432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302157-5BEC-01B2-5BCD-9C99DE72B98B}"/>
              </a:ext>
            </a:extLst>
          </p:cNvPr>
          <p:cNvSpPr txBox="1"/>
          <p:nvPr/>
        </p:nvSpPr>
        <p:spPr>
          <a:xfrm>
            <a:off x="8613169" y="4714768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70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82B17-BF50-65C4-80A0-BBF31187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1156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979FE-52C7-E160-C407-A35FFE14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945"/>
            <a:ext cx="10058400" cy="56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8E4E2E-5BE0-23B4-E36D-255339928938}"/>
              </a:ext>
            </a:extLst>
          </p:cNvPr>
          <p:cNvSpPr/>
          <p:nvPr/>
        </p:nvSpPr>
        <p:spPr>
          <a:xfrm>
            <a:off x="0" y="4572000"/>
            <a:ext cx="10058400" cy="762000"/>
          </a:xfrm>
          <a:prstGeom prst="rect">
            <a:avLst/>
          </a:prstGeom>
          <a:solidFill>
            <a:srgbClr val="F0E0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9B4A08"/>
                </a:solidFill>
              </a:rPr>
              <a:t>Learning Design &amp; Skill Development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F3981-2079-0DAF-3FAA-4F92ACE20490}"/>
              </a:ext>
            </a:extLst>
          </p:cNvPr>
          <p:cNvSpPr/>
          <p:nvPr/>
        </p:nvSpPr>
        <p:spPr>
          <a:xfrm>
            <a:off x="0" y="762000"/>
            <a:ext cx="10058400" cy="762000"/>
          </a:xfrm>
          <a:prstGeom prst="rect">
            <a:avLst/>
          </a:prstGeom>
          <a:solidFill>
            <a:srgbClr val="87C6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2E4994"/>
                </a:solidFill>
              </a:rPr>
              <a:t>Assessment &amp; Academic Integrity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DB51A-46D0-FDF4-B52B-D1331771CF4C}"/>
              </a:ext>
            </a:extLst>
          </p:cNvPr>
          <p:cNvSpPr/>
          <p:nvPr/>
        </p:nvSpPr>
        <p:spPr>
          <a:xfrm>
            <a:off x="0" y="1524000"/>
            <a:ext cx="10058400" cy="762000"/>
          </a:xfrm>
          <a:prstGeom prst="rect">
            <a:avLst/>
          </a:prstGeom>
          <a:solidFill>
            <a:srgbClr val="DEA2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831843"/>
                </a:solidFill>
              </a:rPr>
              <a:t>Teacher Practice &amp; Workload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6DBA9-9560-C6DA-4920-84C1A503FB9F}"/>
              </a:ext>
            </a:extLst>
          </p:cNvPr>
          <p:cNvSpPr/>
          <p:nvPr/>
        </p:nvSpPr>
        <p:spPr>
          <a:xfrm>
            <a:off x="0" y="2286000"/>
            <a:ext cx="10058400" cy="762000"/>
          </a:xfrm>
          <a:prstGeom prst="rect">
            <a:avLst/>
          </a:prstGeom>
          <a:solidFill>
            <a:srgbClr val="5BA8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67429"/>
                </a:solidFill>
              </a:rPr>
              <a:t>Governance, Guardrails &amp; Adaptation</a:t>
            </a:r>
            <a:endParaRPr lang="en-US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80356-B1EA-0F25-28D9-6FB7E55CD4A6}"/>
              </a:ext>
            </a:extLst>
          </p:cNvPr>
          <p:cNvSpPr/>
          <p:nvPr/>
        </p:nvSpPr>
        <p:spPr>
          <a:xfrm>
            <a:off x="0" y="3048000"/>
            <a:ext cx="10058400" cy="762000"/>
          </a:xfrm>
          <a:prstGeom prst="rect">
            <a:avLst/>
          </a:prstGeom>
          <a:solidFill>
            <a:srgbClr val="B084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6631D7"/>
                </a:solidFill>
              </a:rPr>
              <a:t>Equity, Accessibility &amp; Bias Protection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C4F1BE-CF95-14C2-1C7E-1CC4076CD7D3}"/>
              </a:ext>
            </a:extLst>
          </p:cNvPr>
          <p:cNvSpPr/>
          <p:nvPr/>
        </p:nvSpPr>
        <p:spPr>
          <a:xfrm>
            <a:off x="0" y="3810000"/>
            <a:ext cx="10058400" cy="762000"/>
          </a:xfrm>
          <a:prstGeom prst="rect">
            <a:avLst/>
          </a:prstGeom>
          <a:solidFill>
            <a:srgbClr val="6A6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4C1D95"/>
                </a:solidFill>
              </a:rPr>
              <a:t>Safe Tooling, Privacy &amp; Community Trust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242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FAC50-6EA4-F469-4361-A2497649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969"/>
            <a:ext cx="10058400" cy="6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2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E0AE2-8350-2CBD-3EA1-461310CDE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67"/>
            <a:ext cx="10058400" cy="62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6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</TotalTime>
  <Words>32</Words>
  <Application>Microsoft Office PowerPoint</Application>
  <PresentationFormat>Custom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Black</dc:creator>
  <cp:lastModifiedBy>John Black</cp:lastModifiedBy>
  <cp:revision>1</cp:revision>
  <cp:lastPrinted>2026-02-16T19:33:51Z</cp:lastPrinted>
  <dcterms:created xsi:type="dcterms:W3CDTF">2026-02-16T16:02:31Z</dcterms:created>
  <dcterms:modified xsi:type="dcterms:W3CDTF">2026-02-17T19:36:46Z</dcterms:modified>
</cp:coreProperties>
</file>